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8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3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008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51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15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5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15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35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79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00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692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A55B-81AE-4802-9B96-53695F05A788}" type="datetimeFigureOut">
              <a:rPr lang="fr-CH" smtClean="0"/>
              <a:t>10.10.2022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52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781492-1E92-42DE-BF9D-DD0141CCF376}"/>
              </a:ext>
            </a:extLst>
          </p:cNvPr>
          <p:cNvSpPr/>
          <p:nvPr/>
        </p:nvSpPr>
        <p:spPr>
          <a:xfrm>
            <a:off x="288099" y="400833"/>
            <a:ext cx="3169085" cy="1077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2892ED-422D-459E-BFD8-B9294E372B32}"/>
              </a:ext>
            </a:extLst>
          </p:cNvPr>
          <p:cNvSpPr/>
          <p:nvPr/>
        </p:nvSpPr>
        <p:spPr>
          <a:xfrm>
            <a:off x="3707703" y="400833"/>
            <a:ext cx="2981195" cy="23674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E9E9092-A6DE-4E8A-91C1-BBFB56879DCB}"/>
              </a:ext>
            </a:extLst>
          </p:cNvPr>
          <p:cNvSpPr txBox="1"/>
          <p:nvPr/>
        </p:nvSpPr>
        <p:spPr>
          <a:xfrm>
            <a:off x="368041" y="8148037"/>
            <a:ext cx="4375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Arial" panose="020B0604020202020204" pitchFamily="34" charset="0"/>
                <a:cs typeface="Arial" panose="020B0604020202020204" pitchFamily="34" charset="0"/>
              </a:rPr>
              <a:t>Concurrence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EA53829-32FA-4187-99F4-0F911C495F01}"/>
              </a:ext>
            </a:extLst>
          </p:cNvPr>
          <p:cNvSpPr txBox="1"/>
          <p:nvPr/>
        </p:nvSpPr>
        <p:spPr>
          <a:xfrm>
            <a:off x="297190" y="3019378"/>
            <a:ext cx="206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Arial" panose="020B0604020202020204" pitchFamily="34" charset="0"/>
                <a:cs typeface="Arial" panose="020B0604020202020204" pitchFamily="34" charset="0"/>
              </a:rPr>
              <a:t>Produit / Service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EEA3B18-DC6F-4751-ADFF-7044FB56B1A0}"/>
              </a:ext>
            </a:extLst>
          </p:cNvPr>
          <p:cNvSpPr txBox="1"/>
          <p:nvPr/>
        </p:nvSpPr>
        <p:spPr>
          <a:xfrm>
            <a:off x="3745282" y="3020334"/>
            <a:ext cx="2605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Arial" panose="020B0604020202020204" pitchFamily="34" charset="0"/>
                <a:cs typeface="Arial" panose="020B0604020202020204" pitchFamily="34" charset="0"/>
              </a:rPr>
              <a:t>Distribution (place)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8A1F5B1-C2F8-4838-9B9B-5A0E5EBDB3EC}"/>
              </a:ext>
            </a:extLst>
          </p:cNvPr>
          <p:cNvSpPr txBox="1"/>
          <p:nvPr/>
        </p:nvSpPr>
        <p:spPr>
          <a:xfrm>
            <a:off x="417262" y="5795976"/>
            <a:ext cx="1621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BDE2A9C-EBCC-4687-97DE-D0F417D9EEF3}"/>
              </a:ext>
            </a:extLst>
          </p:cNvPr>
          <p:cNvSpPr txBox="1"/>
          <p:nvPr/>
        </p:nvSpPr>
        <p:spPr>
          <a:xfrm>
            <a:off x="3707703" y="5795976"/>
            <a:ext cx="3194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Arial" panose="020B0604020202020204" pitchFamily="34" charset="0"/>
                <a:cs typeface="Arial" panose="020B0604020202020204" pitchFamily="34" charset="0"/>
              </a:rPr>
              <a:t>Communication (promotion)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80F4CE1-FA6C-42E5-9663-97885B031356}"/>
              </a:ext>
            </a:extLst>
          </p:cNvPr>
          <p:cNvCxnSpPr/>
          <p:nvPr/>
        </p:nvCxnSpPr>
        <p:spPr>
          <a:xfrm>
            <a:off x="3419606" y="3331923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48BE772-C97E-4EE5-905C-E2D3D685BBD8}"/>
              </a:ext>
            </a:extLst>
          </p:cNvPr>
          <p:cNvCxnSpPr>
            <a:cxnSpLocks/>
          </p:cNvCxnSpPr>
          <p:nvPr/>
        </p:nvCxnSpPr>
        <p:spPr>
          <a:xfrm>
            <a:off x="175364" y="5674290"/>
            <a:ext cx="65135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3A3932B-A736-4892-8730-C581FE9E4F34}"/>
              </a:ext>
            </a:extLst>
          </p:cNvPr>
          <p:cNvCxnSpPr>
            <a:cxnSpLocks/>
          </p:cNvCxnSpPr>
          <p:nvPr/>
        </p:nvCxnSpPr>
        <p:spPr>
          <a:xfrm>
            <a:off x="162839" y="8051404"/>
            <a:ext cx="65135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33784E6A-5D5D-4257-B059-D3BE7CD0F579}"/>
              </a:ext>
            </a:extLst>
          </p:cNvPr>
          <p:cNvSpPr txBox="1"/>
          <p:nvPr/>
        </p:nvSpPr>
        <p:spPr>
          <a:xfrm>
            <a:off x="319527" y="400833"/>
            <a:ext cx="2862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latin typeface="Arial" panose="020B0604020202020204" pitchFamily="34" charset="0"/>
                <a:cs typeface="Arial" panose="020B0604020202020204" pitchFamily="34" charset="0"/>
              </a:rPr>
              <a:t>Nom de votre entreprise formatrice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09CC53B-F4EF-4E39-A16C-4DD9ADAC556C}"/>
              </a:ext>
            </a:extLst>
          </p:cNvPr>
          <p:cNvSpPr txBox="1"/>
          <p:nvPr/>
        </p:nvSpPr>
        <p:spPr>
          <a:xfrm>
            <a:off x="3742565" y="2423373"/>
            <a:ext cx="2958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100" dirty="0">
                <a:latin typeface="Arial" panose="020B0604020202020204" pitchFamily="34" charset="0"/>
                <a:cs typeface="Arial" panose="020B0604020202020204" pitchFamily="34" charset="0"/>
              </a:rPr>
              <a:t>Dessin créatif de votre entreprise formatrice</a:t>
            </a:r>
          </a:p>
        </p:txBody>
      </p:sp>
    </p:spTree>
    <p:extLst>
      <p:ext uri="{BB962C8B-B14F-4D97-AF65-F5344CB8AC3E}">
        <p14:creationId xmlns:p14="http://schemas.microsoft.com/office/powerpoint/2010/main" val="6916405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</TotalTime>
  <Words>24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Ramel Orsingher Laetitia</dc:creator>
  <cp:lastModifiedBy>Ramel Orsingher Laetitia</cp:lastModifiedBy>
  <cp:revision>11</cp:revision>
  <dcterms:created xsi:type="dcterms:W3CDTF">2022-01-25T08:08:51Z</dcterms:created>
  <dcterms:modified xsi:type="dcterms:W3CDTF">2022-10-10T14:53:43Z</dcterms:modified>
</cp:coreProperties>
</file>